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15BBB-BCEA-4162-A0E7-497C25982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8477F3-332C-4379-9EDB-88440CF9E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B6D1C-121D-42FC-9BFA-6E8B1919C533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DBBF50-7F34-4044-BF1C-41EDF45B6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B70189-F025-408C-B1BD-9CC6B450C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15B3-2DC6-4D4E-AE67-20082955AB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247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E8CE47-5C56-4F14-92AE-F90CDA0ED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6584D-F8B2-4706-AC66-E42E08EC6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05295-46BF-43DA-A06B-C7F9D02452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B6D1C-121D-42FC-9BFA-6E8B1919C533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4ADF1-DB9B-4D61-A433-0606D7C8D6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49464-C5CD-437E-BCDD-10389B0FB6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715B3-2DC6-4D4E-AE67-20082955AB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14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FB77A3-EF28-43C3-B3E2-629C007CD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Inflammatory and airway smooth muscle cell interactions in asthma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6FC473-2D2C-4C0B-A009-B12140FECF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58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07E5DA-A819-4860-98FE-15211415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Institute for Lung Health 20 in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38F7AB-8D59-4D17-B93C-4B788C4F41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10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06FB0A-08A0-4B07-A733-414CF22BB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Conflicts of interest disclosure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906199-3A33-4F0B-A904-47644574F6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32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5F6BAD-0217-4058-A953-90F5D1604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Airway smooth muscle – structure and function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CF6E54-9A96-485D-ABB6-BC66D15CE8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28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76C923-C0FE-4E1D-ABAD-2A13969FF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Asthma vs non-asthmatic eosinophilic bronchitis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B1DEE6-C4C0-4A62-830E-A4E7266D7F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13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3C80F9-0A42-4E93-8746-B08060719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Airway hyperresponsiveness: mast cell-airway smooth </a:t>
            </a:r>
            <a:br>
              <a:rPr lang="en-GB"/>
            </a:br>
            <a:r>
              <a:rPr lang="en-GB"/>
              <a:t>muscle interactions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D13C0C-B2E9-4307-93A7-7094E2A176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07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80D7D9-FEA7-4566-A357-C48D655FC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Inflammatory cell microlocalisation in the airway smooth </a:t>
            </a:r>
            <a:br>
              <a:rPr lang="en-GB"/>
            </a:br>
            <a:r>
              <a:rPr lang="en-GB"/>
              <a:t>muscle bundle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7AE19E-1FAB-4CA6-83BC-C69B2B5AA7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902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7AF04E-04DE-45F9-A86B-AEEC0264F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Airway smooth muscle dysfunction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A5D0EC-0A22-442D-A6C9-323C07BF7B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21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F3FCCD-AE59-4291-800D-49F7DF645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Epithelial-derived cytokines: inflammatory cell and airway smooth muscle interactions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DB16B3-DE00-42A6-8380-057C9026AD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77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30195F-E996-4C35-A4AF-B4E4AA68A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Inflammatory cell and airway smooth muscle interactions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B839E7-9CA0-418D-9817-DF66E24E36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76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DB2018631BED4A840EC223877EC215" ma:contentTypeVersion="15" ma:contentTypeDescription="Create a new document." ma:contentTypeScope="" ma:versionID="e2451b5ad61c1d07287ff1cc5520034c">
  <xsd:schema xmlns:xsd="http://www.w3.org/2001/XMLSchema" xmlns:xs="http://www.w3.org/2001/XMLSchema" xmlns:p="http://schemas.microsoft.com/office/2006/metadata/properties" xmlns:ns2="cc4038ed-d345-4947-b061-34ef88336004" xmlns:ns3="e6dd1411-ccec-4e4f-b73c-9c678b3207a5" targetNamespace="http://schemas.microsoft.com/office/2006/metadata/properties" ma:root="true" ma:fieldsID="bf131f68ac8b93c471d4df9c257084b2" ns2:_="" ns3:_="">
    <xsd:import namespace="cc4038ed-d345-4947-b061-34ef88336004"/>
    <xsd:import namespace="e6dd1411-ccec-4e4f-b73c-9c678b320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038ed-d345-4947-b061-34ef88336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b30fe8e-fdf3-4e6d-ac15-22a0b67e7b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d1411-ccec-4e4f-b73c-9c678b3207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97b5cc3-8ee5-412d-b10c-5a30ea3786b9}" ma:internalName="TaxCatchAll" ma:showField="CatchAllData" ma:web="e6dd1411-ccec-4e4f-b73c-9c678b3207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4038ed-d345-4947-b061-34ef88336004">
      <Terms xmlns="http://schemas.microsoft.com/office/infopath/2007/PartnerControls"/>
    </lcf76f155ced4ddcb4097134ff3c332f>
    <TaxCatchAll xmlns="e6dd1411-ccec-4e4f-b73c-9c678b3207a5" xsi:nil="true"/>
  </documentManagement>
</p:properties>
</file>

<file path=customXml/item4.xml><?xml version="1.0" encoding="utf-8"?>
<?mso-contentType ?>
<SharedContentType xmlns="Microsoft.SharePoint.Taxonomy.ContentTypeSync" SourceId="1ee89e71-04cd-405e-9ca3-99e020c1694d" ContentTypeId="0x0101" PreviousValue="false"/>
</file>

<file path=customXml/itemProps1.xml><?xml version="1.0" encoding="utf-8"?>
<ds:datastoreItem xmlns:ds="http://schemas.openxmlformats.org/officeDocument/2006/customXml" ds:itemID="{40B925B4-84C4-4EE9-9B8F-4508BDD30DFB}"/>
</file>

<file path=customXml/itemProps2.xml><?xml version="1.0" encoding="utf-8"?>
<ds:datastoreItem xmlns:ds="http://schemas.openxmlformats.org/officeDocument/2006/customXml" ds:itemID="{70513B83-F860-4CBD-9C95-7FB70E6270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6BA7D4-5BD5-472E-8EF4-818BB537B3B8}">
  <ds:schemaRefs>
    <ds:schemaRef ds:uri="http://schemas.microsoft.com/office/2006/metadata/properties"/>
    <ds:schemaRef ds:uri="18ce686f-ec55-47ba-93ac-4e1affdd0871"/>
    <ds:schemaRef ds:uri="http://schemas.openxmlformats.org/package/2006/metadata/core-properties"/>
    <ds:schemaRef ds:uri="f0fe46a7-c1fe-44cb-b57a-c90be0d90d64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64F08321-BB4C-4BF3-93F9-37EC55E43B5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Inflammatory and airway smooth muscle cell interactions in asthma </vt:lpstr>
      <vt:lpstr>Conflicts of interest disclosure</vt:lpstr>
      <vt:lpstr>Airway smooth muscle – structure and function</vt:lpstr>
      <vt:lpstr>Asthma vs non-asthmatic eosinophilic bronchitis</vt:lpstr>
      <vt:lpstr>Airway hyperresponsiveness: mast cell-airway smooth  muscle interactions</vt:lpstr>
      <vt:lpstr>Inflammatory cell microlocalisation in the airway smooth  muscle bundle </vt:lpstr>
      <vt:lpstr>Airway smooth muscle dysfunction</vt:lpstr>
      <vt:lpstr>Epithelial-derived cytokines: inflammatory cell and airway smooth muscle interactions </vt:lpstr>
      <vt:lpstr>Inflammatory cell and airway smooth muscle interactions</vt:lpstr>
      <vt:lpstr>Institute for Lung Health 20 in 2020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Inflammatory and airway smooth muscle cell interactions in asthma </dc:title>
  <dc:creator>Frances Singer</dc:creator>
  <cp:lastModifiedBy>Frances Singer</cp:lastModifiedBy>
  <cp:revision>1</cp:revision>
  <dcterms:created xsi:type="dcterms:W3CDTF">2022-10-26T08:58:46Z</dcterms:created>
  <dcterms:modified xsi:type="dcterms:W3CDTF">2022-10-26T08:58:46Z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0x0101009EDB2018631BED4A840EC223877EC215</vt:lpwstr>
  </property>
</Properties>
</file>